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7"/>
    <p:restoredTop sz="94629"/>
  </p:normalViewPr>
  <p:slideViewPr>
    <p:cSldViewPr snapToGrid="0" snapToObjects="1">
      <p:cViewPr>
        <p:scale>
          <a:sx n="100" d="100"/>
          <a:sy n="100" d="100"/>
        </p:scale>
        <p:origin x="-3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1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5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8F81-16A0-4640-A89F-F6031D79212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D029-C8BF-624F-AF39-AF7CD843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ploymentservices@scsk12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123456@student.scsk12.or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812" y="1190030"/>
            <a:ext cx="10965921" cy="2262781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Office 365 Login Instructions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10: 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You have successfully logged into a student’s Office 365 account. Enjoy!</a:t>
            </a:r>
            <a:r>
              <a:rPr lang="en-US" sz="4000" dirty="0" smtClean="0">
                <a:effectLst/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endParaRPr lang="en-US" sz="40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7" y="2262781"/>
            <a:ext cx="5659966" cy="35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625"/>
          </a:xfrm>
          <a:prstGeom prst="rect">
            <a:avLst/>
          </a:prstGeom>
        </p:spPr>
      </p:pic>
      <p:pic>
        <p:nvPicPr>
          <p:cNvPr id="9" name="Shape 200" descr="Screen Shot 2015-10-23 at 11.00.29 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8" r="58"/>
          <a:stretch/>
        </p:blipFill>
        <p:spPr>
          <a:xfrm>
            <a:off x="1954061" y="464538"/>
            <a:ext cx="8229600" cy="3963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8724" y="4428423"/>
            <a:ext cx="1096027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Please email </a:t>
            </a:r>
            <a:r>
              <a:rPr lang="en-US" u="sng" dirty="0" smtClean="0">
                <a:solidFill>
                  <a:srgbClr val="0563C1"/>
                </a:solidFill>
                <a:effectLst/>
                <a:latin typeface="Times New Roman" charset="0"/>
                <a:ea typeface="Calibri" charset="0"/>
                <a:cs typeface="Times New Roman" charset="0"/>
                <a:hlinkClick r:id="rId4"/>
              </a:rPr>
              <a:t>Deploymentservices@scsk12.org</a:t>
            </a:r>
            <a:r>
              <a:rPr lang="en-US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with any questions, comments or concerns 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charset="0"/>
                <a:ea typeface="Calibri" charset="0"/>
                <a:cs typeface="Times New Roman" charset="0"/>
              </a:rPr>
              <a:t>AFTER</a:t>
            </a:r>
            <a:r>
              <a:rPr lang="en-US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you have followed the above steps.</a:t>
            </a:r>
            <a:endParaRPr lang="en-US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1:  </a:t>
            </a:r>
            <a: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</a:rPr>
              <a:t>Login with Student ID &amp; Generic Password</a:t>
            </a:r>
            <a:r>
              <a:rPr lang="en-US" sz="4400" b="1" i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sz="4400" b="1" i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44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*</a:t>
            </a:r>
            <a:r>
              <a:rPr lang="en-US" sz="2000" dirty="0" smtClean="0">
                <a:latin typeface="Arial Unicode MS" charset="0"/>
                <a:ea typeface="Arial Unicode MS" charset="0"/>
                <a:cs typeface="Arial Unicode MS" charset="0"/>
              </a:rPr>
              <a:t>For Blended Learning devices, username should be entered as MCSK12\student123456</a:t>
            </a:r>
            <a:endParaRPr lang="en-US" sz="20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2369" y="2465242"/>
            <a:ext cx="3840740" cy="32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35311"/>
            <a:ext cx="12192000" cy="2262781"/>
          </a:xfrm>
        </p:spPr>
        <p:txBody>
          <a:bodyPr/>
          <a:lstStyle/>
          <a:p>
            <a:pPr algn="l"/>
            <a:r>
              <a:rPr lang="en-US" sz="44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2:  </a:t>
            </a:r>
            <a:r>
              <a:rPr lang="en-US" sz="3400" dirty="0" smtClean="0">
                <a:latin typeface="Arial Unicode MS" charset="0"/>
                <a:ea typeface="Arial Unicode MS" charset="0"/>
                <a:cs typeface="Arial Unicode MS" charset="0"/>
              </a:rPr>
              <a:t>Change password to STUDENT BIRTHDAY (DOB)</a:t>
            </a:r>
            <a:endParaRPr lang="en-US" sz="34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29266" y="157337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Old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Student:  John Jones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User ID:  123456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Password:  Password1</a:t>
            </a:r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0866" y="157337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 smtClean="0"/>
              <a:t>New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Student:  John Jones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User ID:  123456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Password:  01102005</a:t>
            </a: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6" y="3097405"/>
            <a:ext cx="3011052" cy="2522243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66" y="3097405"/>
            <a:ext cx="3011052" cy="2522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4:</a:t>
            </a:r>
            <a:r>
              <a:rPr lang="en-US" sz="4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Once logged in, click on the following desktop icon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9" y="2095500"/>
            <a:ext cx="309263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5: </a:t>
            </a:r>
            <a: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</a:rPr>
              <a:t>Login with student’s Username and PW</a:t>
            </a:r>
            <a:b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</a:rPr>
              <a:t>*Example: </a:t>
            </a:r>
            <a: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  <a:hlinkClick r:id="rId3"/>
              </a:rPr>
              <a:t>123456@student.scsk12.org</a:t>
            </a:r>
            <a: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</a:rPr>
              <a:t> &amp; 11202000</a:t>
            </a:r>
            <a:endParaRPr lang="en-US" sz="40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2262781"/>
            <a:ext cx="4334307" cy="3571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7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74134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6: 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After signing into organizational account, you will be asked to input addition information</a:t>
            </a:r>
            <a:r>
              <a:rPr lang="en-US" sz="4000" dirty="0" smtClean="0">
                <a:effectLst/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endParaRPr lang="en-US" sz="40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6" y="2262780"/>
            <a:ext cx="3601496" cy="3371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49263" y="5881058"/>
            <a:ext cx="152702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effectLst/>
                <a:latin typeface="Times New Roman" charset="0"/>
                <a:ea typeface="Calibri" charset="0"/>
                <a:cs typeface="Times New Roman" charset="0"/>
              </a:rPr>
              <a:t>*Click</a:t>
            </a:r>
            <a:r>
              <a:rPr lang="en-US" smtClean="0">
                <a:solidFill>
                  <a:srgbClr val="FF0000"/>
                </a:solidFill>
                <a:effectLst/>
                <a:latin typeface="Times New Roman" charset="0"/>
                <a:ea typeface="Calibri" charset="0"/>
                <a:cs typeface="Times New Roman" charset="0"/>
              </a:rPr>
              <a:t> NEXT </a:t>
            </a:r>
            <a:endParaRPr lang="en-US" sz="16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7: 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Select Security Questions not configured … Set them up now</a:t>
            </a:r>
            <a:r>
              <a:rPr lang="en-US" sz="4400" dirty="0"/>
              <a:t/>
            </a:r>
            <a:br>
              <a:rPr lang="en-US" sz="4400" dirty="0"/>
            </a:br>
            <a:endParaRPr lang="en-US"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2" y="2026807"/>
            <a:ext cx="5356123" cy="354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3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8: 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It is RECOMMENDED to ask STUDENTS to choose questions that they can provide REAL answers that they can remember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" y="2262781"/>
            <a:ext cx="4309533" cy="381264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158658" y="2262781"/>
            <a:ext cx="55322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solidFill>
                  <a:srgbClr val="FF0000"/>
                </a:solidFill>
                <a:effectLst/>
                <a:latin typeface="Times New Roman" charset="0"/>
                <a:ea typeface="Calibri" charset="0"/>
                <a:cs typeface="Times New Roman" charset="0"/>
              </a:rPr>
              <a:t>*After answering questions, click save answers and finish</a:t>
            </a:r>
            <a:endParaRPr lang="en-US" sz="16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94266"/>
            <a:ext cx="12192000" cy="2262781"/>
          </a:xfrm>
        </p:spPr>
        <p:txBody>
          <a:bodyPr/>
          <a:lstStyle/>
          <a:p>
            <a:pPr algn="l"/>
            <a:r>
              <a:rPr lang="en-US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Step 9: 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The following screen will </a:t>
            </a:r>
            <a: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</a:rPr>
              <a:t>appear:</a:t>
            </a:r>
            <a:r>
              <a:rPr lang="en-US" sz="4000" dirty="0" smtClean="0">
                <a:effectLst/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endParaRPr lang="en-US" sz="40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" y="1697069"/>
            <a:ext cx="5659966" cy="35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180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Office 365 Login Instructions</vt:lpstr>
      <vt:lpstr>Step 1:  Login with Student ID &amp; Generic Password *For Blended Learning devices, username should be entered as MCSK12\student123456</vt:lpstr>
      <vt:lpstr>Step 2:  Change password to STUDENT BIRTHDAY (DOB)</vt:lpstr>
      <vt:lpstr>Step 4: Once logged in, click on the following desktop icon </vt:lpstr>
      <vt:lpstr>Step 5: Login with student’s Username and PW *Example: 123456@student.scsk12.org &amp; 11202000</vt:lpstr>
      <vt:lpstr>Step 6: After signing into organizational account, you will be asked to input addition information </vt:lpstr>
      <vt:lpstr>Step 7: Select Security Questions not configured … Set them up now </vt:lpstr>
      <vt:lpstr>Step 8: It is RECOMMENDED to ask STUDENTS to choose questions that they can provide REAL answers that they can remember </vt:lpstr>
      <vt:lpstr>Step 9: The following screen will appear: </vt:lpstr>
      <vt:lpstr>Step 10: You have successfully logged into a student’s Office 365 account. Enjoy!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TERRO D FORD</dc:creator>
  <cp:lastModifiedBy>Unistar</cp:lastModifiedBy>
  <cp:revision>12</cp:revision>
  <dcterms:created xsi:type="dcterms:W3CDTF">2018-02-20T14:23:13Z</dcterms:created>
  <dcterms:modified xsi:type="dcterms:W3CDTF">2018-08-02T18:57:25Z</dcterms:modified>
</cp:coreProperties>
</file>